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4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3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92C36-D1BD-47D6-A702-64EC889025C4}" type="datetimeFigureOut">
              <a:rPr lang="en-US" smtClean="0"/>
              <a:t>2019-12-29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0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0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1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Bartlein</dc:creator>
  <cp:lastModifiedBy>Bartlein</cp:lastModifiedBy>
  <cp:revision>15</cp:revision>
  <dcterms:created xsi:type="dcterms:W3CDTF">2019-12-04T02:35:24Z</dcterms:created>
  <dcterms:modified xsi:type="dcterms:W3CDTF">2019-12-29T21:35:50Z</dcterms:modified>
</cp:coreProperties>
</file>